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70" r:id="rId16"/>
    <p:sldId id="271" r:id="rId17"/>
    <p:sldId id="275" r:id="rId18"/>
    <p:sldId id="278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1" r:id="rId29"/>
    <p:sldId id="292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12" autoAdjust="0"/>
  </p:normalViewPr>
  <p:slideViewPr>
    <p:cSldViewPr>
      <p:cViewPr varScale="1">
        <p:scale>
          <a:sx n="99" d="100"/>
          <a:sy n="99" d="100"/>
        </p:scale>
        <p:origin x="64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</a:t>
          </a:r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 err="1"/>
            <a:t>Arduino</a:t>
          </a:r>
          <a:r>
            <a:rPr lang="fr-FR" dirty="0"/>
            <a:t> / C++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</dgm:pt>
  </dgm:ptLst>
  <dgm:cxnLst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4091937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2343564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Windows / Java</a:t>
          </a:r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Command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 Instructions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Information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190382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 err="1"/>
            <a:t>Arduino</a:t>
          </a:r>
          <a:r>
            <a:rPr lang="fr-FR" sz="4400" kern="1200" dirty="0"/>
            <a:t> / C++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Physical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05/01/2017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05/01/2017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ean\Pictures\2016-07-11\_SAM64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-75390"/>
            <a:ext cx="10657184" cy="710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80528" y="4437112"/>
            <a:ext cx="2664296" cy="357061"/>
          </a:xfrm>
          <a:prstGeom prst="wedgeRectCallout">
            <a:avLst>
              <a:gd name="adj1" fmla="val 115383"/>
              <a:gd name="adj2" fmla="val -1363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controler</a:t>
            </a:r>
            <a:r>
              <a:rPr lang="fr-FR" dirty="0"/>
              <a:t> </a:t>
            </a:r>
            <a:r>
              <a:rPr lang="fr-FR" dirty="0" err="1"/>
              <a:t>ground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195736" y="5125103"/>
            <a:ext cx="2232248" cy="357061"/>
          </a:xfrm>
          <a:prstGeom prst="wedgeRectCallout">
            <a:avLst>
              <a:gd name="adj1" fmla="val 69762"/>
              <a:gd name="adj2" fmla="val -4143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59632" y="1206715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0032" y="4640918"/>
            <a:ext cx="2232248" cy="576064"/>
          </a:xfrm>
          <a:prstGeom prst="wedgeRectCallout">
            <a:avLst>
              <a:gd name="adj1" fmla="val -17228"/>
              <a:gd name="adj2" fmla="val -19502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265479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jean\Pictures\2016-07-11\_SAM63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35896" y="5013176"/>
            <a:ext cx="2952328" cy="504056"/>
          </a:xfrm>
          <a:prstGeom prst="wedgeRectCallout">
            <a:avLst>
              <a:gd name="adj1" fmla="val 20879"/>
              <a:gd name="adj2" fmla="val -221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8224" y="4512099"/>
            <a:ext cx="2232248" cy="357061"/>
          </a:xfrm>
          <a:prstGeom prst="wedgeRectCallout">
            <a:avLst>
              <a:gd name="adj1" fmla="val -23654"/>
              <a:gd name="adj2" fmla="val -3768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Zener</a:t>
            </a:r>
            <a:r>
              <a:rPr lang="fr-FR" dirty="0"/>
              <a:t> diode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547664" y="4206336"/>
            <a:ext cx="2016224" cy="357061"/>
          </a:xfrm>
          <a:prstGeom prst="wedgeRectCallout">
            <a:avLst>
              <a:gd name="adj1" fmla="val 57273"/>
              <a:gd name="adj2" fmla="val -3456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3095836" y="5976268"/>
            <a:ext cx="2952328" cy="504056"/>
          </a:xfrm>
          <a:prstGeom prst="wedgeRectCallout">
            <a:avLst>
              <a:gd name="adj1" fmla="val -120383"/>
              <a:gd name="adj2" fmla="val -2835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508" y="1778268"/>
            <a:ext cx="2016224" cy="357061"/>
          </a:xfrm>
          <a:prstGeom prst="wedgeRectCallout">
            <a:avLst>
              <a:gd name="adj1" fmla="val 130832"/>
              <a:gd name="adj2" fmla="val -42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938" y="2564904"/>
            <a:ext cx="2016224" cy="357061"/>
          </a:xfrm>
          <a:prstGeom prst="wedgeRectCallout">
            <a:avLst>
              <a:gd name="adj1" fmla="val 129173"/>
              <a:gd name="adj2" fmla="val -832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Transistor</a:t>
            </a:r>
          </a:p>
        </p:txBody>
      </p:sp>
    </p:spTree>
    <p:extLst>
      <p:ext uri="{BB962C8B-B14F-4D97-AF65-F5344CB8AC3E}">
        <p14:creationId xmlns:p14="http://schemas.microsoft.com/office/powerpoint/2010/main" val="402940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605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jean\Pictures\2016-07-11\_SAM63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588" y="-99392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4067944" y="1516377"/>
            <a:ext cx="1909413" cy="198463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9639"/>
              <a:gd name="adj2" fmla="val 2665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100392" y="2433962"/>
            <a:ext cx="1469559" cy="274957"/>
          </a:xfrm>
          <a:prstGeom prst="wedgeRectCallout">
            <a:avLst>
              <a:gd name="adj1" fmla="val -54056"/>
              <a:gd name="adj2" fmla="val -3458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52365" y="2708919"/>
            <a:ext cx="1503963" cy="260648"/>
          </a:xfrm>
          <a:prstGeom prst="wedgeRectCallout">
            <a:avLst>
              <a:gd name="adj1" fmla="val -62103"/>
              <a:gd name="adj2" fmla="val -3743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7524328" y="267185"/>
            <a:ext cx="1469559" cy="274957"/>
          </a:xfrm>
          <a:prstGeom prst="wedgeRectCallout">
            <a:avLst>
              <a:gd name="adj1" fmla="val -12321"/>
              <a:gd name="adj2" fmla="val 355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77357" y="282106"/>
            <a:ext cx="1469559" cy="274957"/>
          </a:xfrm>
          <a:prstGeom prst="wedgeRectCallout">
            <a:avLst>
              <a:gd name="adj1" fmla="val -7768"/>
              <a:gd name="adj2" fmla="val 4692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SCL</a:t>
            </a:r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596612714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bytes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r>
              <a:rPr lang="fr-FR" dirty="0"/>
              <a:t>Java interaction</a:t>
            </a:r>
          </a:p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jean\Pictures\2016-07-11\_SAM63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588" y="-99392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5229200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23528" y="3645024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442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246188" y="537650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x_r</a:t>
            </a:r>
            <a:endParaRPr lang="en-GB" dirty="0"/>
          </a:p>
        </p:txBody>
      </p:sp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859016" y="317051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y_r</a:t>
            </a:r>
            <a:endParaRPr lang="en-GB" dirty="0"/>
          </a:p>
        </p:txBody>
      </p:sp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880918" y="345913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y_c</a:t>
            </a:r>
            <a:endParaRPr lang="en-GB" dirty="0"/>
          </a:p>
        </p:txBody>
      </p:sp>
      <p:sp>
        <p:nvSpPr>
          <p:cNvPr id="53" name="ZoneTexte 52"/>
          <p:cNvSpPr txBox="1"/>
          <p:nvPr/>
        </p:nvSpPr>
        <p:spPr>
          <a:xfrm>
            <a:off x="3039091" y="536959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x_c</a:t>
            </a:r>
            <a:endParaRPr lang="en-GB" dirty="0"/>
          </a:p>
        </p:txBody>
      </p:sp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6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P’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position initiale du robot</a:t>
            </a:r>
          </a:p>
          <a:p>
            <a:r>
              <a:rPr lang="fr-FR" sz="1400" dirty="0"/>
              <a:t>P’: </a:t>
            </a:r>
            <a:r>
              <a:rPr lang="fr-FR" sz="1400" dirty="0"/>
              <a:t>position après rotation du robot</a:t>
            </a:r>
          </a:p>
          <a:p>
            <a:r>
              <a:rPr lang="fr-FR" sz="1400" dirty="0"/>
              <a:t>C: centre de rotation</a:t>
            </a:r>
          </a:p>
          <a:p>
            <a:r>
              <a:rPr lang="fr-FR" sz="1400" dirty="0"/>
              <a:t>H: </a:t>
            </a:r>
            <a:r>
              <a:rPr lang="fr-FR" sz="1400" dirty="0" err="1"/>
              <a:t>heading</a:t>
            </a:r>
            <a:r>
              <a:rPr lang="fr-FR" sz="1400" dirty="0"/>
              <a:t> initial</a:t>
            </a:r>
          </a:p>
          <a:p>
            <a:r>
              <a:rPr lang="fr-FR" sz="1400" dirty="0"/>
              <a:t>T: cible position robot</a:t>
            </a:r>
          </a:p>
          <a:p>
            <a:r>
              <a:rPr lang="fr-FR" sz="1400" dirty="0"/>
              <a:t>A: rotation pour atteindre la cible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33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entre C et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Coordonnées: C (</a:t>
            </a:r>
            <a:r>
              <a:rPr lang="fr-FR" sz="2400" dirty="0" err="1"/>
              <a:t>x_c,y_c</a:t>
            </a:r>
            <a:r>
              <a:rPr lang="fr-FR" sz="2400" dirty="0"/>
              <a:t>) P (</a:t>
            </a:r>
            <a:r>
              <a:rPr lang="fr-FR" sz="2400" dirty="0" err="1"/>
              <a:t>x_p,y_p</a:t>
            </a:r>
            <a:r>
              <a:rPr lang="fr-FR" sz="2400" dirty="0"/>
              <a:t>) P’ (x_p’,</a:t>
            </a:r>
            <a:r>
              <a:rPr lang="fr-FR" sz="2400" dirty="0" err="1"/>
              <a:t>y_p</a:t>
            </a:r>
            <a:r>
              <a:rPr lang="fr-FR" sz="2400" dirty="0"/>
              <a:t>’) T(</a:t>
            </a:r>
            <a:r>
              <a:rPr lang="fr-FR" sz="2400" dirty="0" err="1"/>
              <a:t>x_t,y_t</a:t>
            </a:r>
            <a:r>
              <a:rPr lang="fr-FR" sz="2400" dirty="0"/>
              <a:t>)</a:t>
            </a:r>
          </a:p>
          <a:p>
            <a:r>
              <a:rPr lang="fr-FR" sz="2400" dirty="0" err="1"/>
              <a:t>x_c</a:t>
            </a:r>
            <a:r>
              <a:rPr lang="fr-FR" sz="2400" dirty="0"/>
              <a:t> = </a:t>
            </a:r>
            <a:r>
              <a:rPr lang="fr-FR" sz="2400" dirty="0" err="1"/>
              <a:t>x_p</a:t>
            </a:r>
            <a:r>
              <a:rPr lang="fr-FR" sz="2400" dirty="0"/>
              <a:t>-S*cos(H)    </a:t>
            </a:r>
            <a:r>
              <a:rPr lang="fr-FR" sz="2400" dirty="0" err="1"/>
              <a:t>Y_c</a:t>
            </a:r>
            <a:r>
              <a:rPr lang="fr-FR" sz="2400" dirty="0"/>
              <a:t> = </a:t>
            </a:r>
            <a:r>
              <a:rPr lang="fr-FR" sz="2400" dirty="0" err="1"/>
              <a:t>y_p</a:t>
            </a:r>
            <a:r>
              <a:rPr lang="fr-FR" sz="2400" dirty="0"/>
              <a:t>-S*sin(H)</a:t>
            </a:r>
          </a:p>
          <a:p>
            <a:r>
              <a:rPr lang="fr-FR" sz="2400" dirty="0"/>
              <a:t>A=</a:t>
            </a:r>
            <a:r>
              <a:rPr lang="fr-FR" sz="2400" dirty="0" err="1"/>
              <a:t>atan</a:t>
            </a:r>
            <a:r>
              <a:rPr lang="fr-FR" sz="2400" dirty="0"/>
              <a:t>((</a:t>
            </a:r>
            <a:r>
              <a:rPr lang="fr-FR" sz="2400" dirty="0" err="1"/>
              <a:t>y_t</a:t>
            </a:r>
            <a:r>
              <a:rPr lang="fr-FR" sz="2400" dirty="0"/>
              <a:t> - </a:t>
            </a:r>
            <a:r>
              <a:rPr lang="fr-FR" sz="2400" dirty="0" err="1"/>
              <a:t>y_c</a:t>
            </a:r>
            <a:r>
              <a:rPr lang="fr-FR" sz="2400" dirty="0"/>
              <a:t>)/(</a:t>
            </a:r>
            <a:r>
              <a:rPr lang="fr-FR" sz="2400" dirty="0" err="1"/>
              <a:t>x_t</a:t>
            </a:r>
            <a:r>
              <a:rPr lang="fr-FR" sz="2400" dirty="0"/>
              <a:t> – </a:t>
            </a:r>
            <a:r>
              <a:rPr lang="fr-FR" sz="2400" dirty="0" err="1"/>
              <a:t>x_c</a:t>
            </a:r>
            <a:r>
              <a:rPr lang="fr-FR" sz="2400" dirty="0"/>
              <a:t>))</a:t>
            </a:r>
          </a:p>
          <a:p>
            <a:r>
              <a:rPr lang="fr-FR" sz="2400" dirty="0"/>
              <a:t>D=racine( (</a:t>
            </a:r>
            <a:r>
              <a:rPr lang="fr-FR" sz="2400" dirty="0" err="1"/>
              <a:t>x_t-x_p</a:t>
            </a:r>
            <a:r>
              <a:rPr lang="fr-FR" sz="2400" dirty="0"/>
              <a:t>’)^2 + </a:t>
            </a:r>
            <a:r>
              <a:rPr lang="fr-FR" sz="2400" dirty="0"/>
              <a:t>(</a:t>
            </a:r>
            <a:r>
              <a:rPr lang="fr-FR" sz="2400" dirty="0" err="1"/>
              <a:t>y_t-y_p</a:t>
            </a:r>
            <a:r>
              <a:rPr lang="fr-FR" sz="2400" dirty="0"/>
              <a:t>’)^2)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7" name="Picture 3" descr="C:\Users\jean\Pictures\2016-07-11\_SAM63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113877"/>
            <a:ext cx="10081120" cy="672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92280" y="286172"/>
            <a:ext cx="1440160" cy="50405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7387559" y="4799930"/>
            <a:ext cx="1728192" cy="504056"/>
          </a:xfrm>
          <a:prstGeom prst="wedgeRectCallout">
            <a:avLst>
              <a:gd name="adj1" fmla="val -117105"/>
              <a:gd name="adj2" fmla="val 912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1403648" y="5051958"/>
            <a:ext cx="5040560" cy="174356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3275856" y="332657"/>
            <a:ext cx="2232248" cy="151216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1835697" y="2420888"/>
            <a:ext cx="4610164" cy="25202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703593" y="2168860"/>
            <a:ext cx="1440160" cy="504056"/>
          </a:xfrm>
          <a:prstGeom prst="wedgeRectCallout">
            <a:avLst>
              <a:gd name="adj1" fmla="val -160982"/>
              <a:gd name="adj2" fmla="val 117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155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ean\Pictures\2016-07-11\_SAM63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869" y="22397"/>
            <a:ext cx="10405156" cy="6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14392" y="5444275"/>
            <a:ext cx="1957543" cy="688754"/>
          </a:xfrm>
          <a:prstGeom prst="wedgeRectCallout">
            <a:avLst>
              <a:gd name="adj1" fmla="val -94889"/>
              <a:gd name="adj2" fmla="val 103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1763688" y="5051959"/>
            <a:ext cx="4680520" cy="1473386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26155"/>
              <a:gd name="adj2" fmla="val -1012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331572" y="404664"/>
            <a:ext cx="1728192" cy="504056"/>
          </a:xfrm>
          <a:prstGeom prst="wedgeRectCallout">
            <a:avLst>
              <a:gd name="adj1" fmla="val 158885"/>
              <a:gd name="adj2" fmla="val 4629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054683" y="3846263"/>
            <a:ext cx="1602178" cy="95366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5496" y="3490782"/>
            <a:ext cx="1728192" cy="504056"/>
          </a:xfrm>
          <a:prstGeom prst="wedgeRectCallout">
            <a:avLst>
              <a:gd name="adj1" fmla="val 186631"/>
              <a:gd name="adj2" fmla="val -1189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29068" y="891392"/>
            <a:ext cx="1728192" cy="504056"/>
          </a:xfrm>
          <a:prstGeom prst="wedgeRectCallout">
            <a:avLst>
              <a:gd name="adj1" fmla="val -196004"/>
              <a:gd name="adj2" fmla="val 3854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6296" y="2060848"/>
            <a:ext cx="1728192" cy="504056"/>
          </a:xfrm>
          <a:prstGeom prst="wedgeRectCallout">
            <a:avLst>
              <a:gd name="adj1" fmla="val -176646"/>
              <a:gd name="adj2" fmla="val 1620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4828"/>
              <a:gd name="adj2" fmla="val 1803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091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an\Pictures\2016-07-11\_SAM63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436088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5536" y="1700808"/>
            <a:ext cx="2016224" cy="504056"/>
          </a:xfrm>
          <a:prstGeom prst="wedgeRectCallout">
            <a:avLst>
              <a:gd name="adj1" fmla="val 88843"/>
              <a:gd name="adj2" fmla="val 3639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163338" y="3140968"/>
            <a:ext cx="2016224" cy="504056"/>
          </a:xfrm>
          <a:prstGeom prst="wedgeRectCallout">
            <a:avLst>
              <a:gd name="adj1" fmla="val -150638"/>
              <a:gd name="adj2" fmla="val 2887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553" y="5162521"/>
            <a:ext cx="2016224" cy="504056"/>
          </a:xfrm>
          <a:prstGeom prst="wedgeRectCallout">
            <a:avLst>
              <a:gd name="adj1" fmla="val 73910"/>
              <a:gd name="adj2" fmla="val 1183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627784" y="4680358"/>
            <a:ext cx="2952328" cy="227703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4005064"/>
            <a:ext cx="2016224" cy="504056"/>
          </a:xfrm>
          <a:prstGeom prst="wedgeRectCallout">
            <a:avLst>
              <a:gd name="adj1" fmla="val 77782"/>
              <a:gd name="adj2" fmla="val 1095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524328" y="548680"/>
            <a:ext cx="1944216" cy="504056"/>
          </a:xfrm>
          <a:prstGeom prst="wedgeRectCallout">
            <a:avLst>
              <a:gd name="adj1" fmla="val -156097"/>
              <a:gd name="adj2" fmla="val 367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ean\Pictures\2016-07-11\_SAM63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3042" y="-243409"/>
            <a:ext cx="10731586" cy="715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7504" y="4707165"/>
            <a:ext cx="2016224" cy="504056"/>
          </a:xfrm>
          <a:prstGeom prst="wedgeRectCallout">
            <a:avLst>
              <a:gd name="adj1" fmla="val 83312"/>
              <a:gd name="adj2" fmla="val 10287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Power </a:t>
            </a:r>
            <a:r>
              <a:rPr lang="fr-FR" dirty="0" err="1"/>
              <a:t>regulators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-108520" y="6273316"/>
            <a:ext cx="2016224" cy="504056"/>
          </a:xfrm>
          <a:prstGeom prst="wedgeRectCallout">
            <a:avLst>
              <a:gd name="adj1" fmla="val 48468"/>
              <a:gd name="adj2" fmla="val -1072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Power On/Off</a:t>
            </a:r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732240" y="5015669"/>
            <a:ext cx="2016224" cy="429555"/>
          </a:xfrm>
          <a:prstGeom prst="wedgeRectCallout">
            <a:avLst>
              <a:gd name="adj1" fmla="val -72656"/>
              <a:gd name="adj2" fmla="val 83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29555"/>
            <a:ext cx="2016224" cy="429555"/>
          </a:xfrm>
          <a:prstGeom prst="wedgeRectCallout">
            <a:avLst>
              <a:gd name="adj1" fmla="val 74449"/>
              <a:gd name="adj2" fmla="val 2152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842876" y="4399502"/>
            <a:ext cx="2592288" cy="404664"/>
          </a:xfrm>
          <a:prstGeom prst="wedgeRectCallout">
            <a:avLst>
              <a:gd name="adj1" fmla="val -58492"/>
              <a:gd name="adj2" fmla="val 2948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220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ean\Pictures\2016-07-11\_SAM63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507437"/>
            <a:ext cx="11413268" cy="760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195374"/>
              <a:gd name="adj2" fmla="val -1352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9512" y="3327146"/>
            <a:ext cx="1872208" cy="391908"/>
          </a:xfrm>
          <a:prstGeom prst="wedgeRectCallout">
            <a:avLst>
              <a:gd name="adj1" fmla="val 197206"/>
              <a:gd name="adj2" fmla="val -166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7020272" y="1270706"/>
            <a:ext cx="1860836" cy="404664"/>
          </a:xfrm>
          <a:prstGeom prst="wedgeRectCallout">
            <a:avLst>
              <a:gd name="adj1" fmla="val -51500"/>
              <a:gd name="adj2" fmla="val 141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051720" y="1270706"/>
            <a:ext cx="2232248" cy="404664"/>
          </a:xfrm>
          <a:prstGeom prst="wedgeRectCallout">
            <a:avLst>
              <a:gd name="adj1" fmla="val 61356"/>
              <a:gd name="adj2" fmla="val -1645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Connection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565464" y="6427481"/>
            <a:ext cx="2223864" cy="396950"/>
          </a:xfrm>
          <a:prstGeom prst="wedgeRectCallout">
            <a:avLst>
              <a:gd name="adj1" fmla="val 180937"/>
              <a:gd name="adj2" fmla="val -4498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07352" y="4939496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5220072" y="6285284"/>
            <a:ext cx="2592288" cy="404664"/>
          </a:xfrm>
          <a:prstGeom prst="wedgeRectCallout">
            <a:avLst>
              <a:gd name="adj1" fmla="val -14185"/>
              <a:gd name="adj2" fmla="val -1901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516216" y="5602932"/>
            <a:ext cx="2592288" cy="404664"/>
          </a:xfrm>
          <a:prstGeom prst="wedgeRectCallout">
            <a:avLst>
              <a:gd name="adj1" fmla="val 11195"/>
              <a:gd name="adj2" fmla="val -118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197040" y="5549802"/>
            <a:ext cx="2592288" cy="404664"/>
          </a:xfrm>
          <a:prstGeom prst="wedgeRectCallout">
            <a:avLst>
              <a:gd name="adj1" fmla="val 95938"/>
              <a:gd name="adj2" fmla="val -2314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74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7" y="5982570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30433" y="1916832"/>
            <a:ext cx="1469559" cy="149458"/>
          </a:xfrm>
          <a:prstGeom prst="wedgeRectCallout">
            <a:avLst>
              <a:gd name="adj1" fmla="val 34725"/>
              <a:gd name="adj2" fmla="val 5361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jean\Pictures\2016-07-11\_SAM64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12" y="-182047"/>
            <a:ext cx="11233248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77229" y="1052736"/>
            <a:ext cx="1469559" cy="149458"/>
          </a:xfrm>
          <a:prstGeom prst="wedgeRectCallout">
            <a:avLst>
              <a:gd name="adj1" fmla="val 84048"/>
              <a:gd name="adj2" fmla="val 4465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5" name="Ellipse 4"/>
          <p:cNvSpPr/>
          <p:nvPr/>
        </p:nvSpPr>
        <p:spPr>
          <a:xfrm>
            <a:off x="3477228" y="2476169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354877" y="4313675"/>
            <a:ext cx="1714261" cy="186292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79512" y="1127465"/>
            <a:ext cx="2232248" cy="525275"/>
          </a:xfrm>
          <a:prstGeom prst="wedgeRectCallout">
            <a:avLst>
              <a:gd name="adj1" fmla="val 103663"/>
              <a:gd name="adj2" fmla="val 2848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 switch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202308" y="5645500"/>
            <a:ext cx="2232248" cy="525275"/>
          </a:xfrm>
          <a:prstGeom prst="wedgeRectCallout">
            <a:avLst>
              <a:gd name="adj1" fmla="val 93173"/>
              <a:gd name="adj2" fmla="val -739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encoder power switch 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4313675"/>
            <a:ext cx="2232248" cy="525275"/>
          </a:xfrm>
          <a:prstGeom prst="wedgeRectCallout">
            <a:avLst>
              <a:gd name="adj1" fmla="val 83182"/>
              <a:gd name="adj2" fmla="val 1341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encoder power PIN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453" y="2132856"/>
            <a:ext cx="2232248" cy="576064"/>
          </a:xfrm>
          <a:prstGeom prst="wedgeRectCallout">
            <a:avLst>
              <a:gd name="adj1" fmla="val 95171"/>
              <a:gd name="adj2" fmla="val 2482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encoder power</a:t>
            </a:r>
          </a:p>
        </p:txBody>
      </p:sp>
    </p:spTree>
    <p:extLst>
      <p:ext uri="{BB962C8B-B14F-4D97-AF65-F5344CB8AC3E}">
        <p14:creationId xmlns:p14="http://schemas.microsoft.com/office/powerpoint/2010/main" val="36149293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1055</Words>
  <Application>Microsoft Office PowerPoint</Application>
  <PresentationFormat>Affichage à l'écran (4:3)</PresentationFormat>
  <Paragraphs>303</Paragraphs>
  <Slides>29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2" baseType="lpstr">
      <vt:lpstr>Arial</vt:lpstr>
      <vt:lpstr>Calibri</vt:lpstr>
      <vt:lpstr>Thème Office</vt:lpstr>
      <vt:lpstr>ApeRobot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Software Architecture</vt:lpstr>
      <vt:lpstr>The WIFI UDP/Serial Gateway</vt:lpstr>
      <vt:lpstr>The Octave Main Functions</vt:lpstr>
      <vt:lpstr>The Octave Main Functions</vt:lpstr>
      <vt:lpstr>The Octave Main Functions</vt:lpstr>
      <vt:lpstr>Axis and heading</vt:lpstr>
      <vt:lpstr>Notes ping echo</vt:lpstr>
      <vt:lpstr>Notes ping echo</vt:lpstr>
      <vt:lpstr>Notes ping echo</vt:lpstr>
      <vt:lpstr>Notes ping echo</vt:lpstr>
      <vt:lpstr>Présentation PowerPoint</vt:lpstr>
      <vt:lpstr>Rotations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 Cuiller</cp:lastModifiedBy>
  <cp:revision>106</cp:revision>
  <dcterms:created xsi:type="dcterms:W3CDTF">2016-07-11T06:35:54Z</dcterms:created>
  <dcterms:modified xsi:type="dcterms:W3CDTF">2017-01-05T19:31:18Z</dcterms:modified>
</cp:coreProperties>
</file>